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18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journaldelenvironnement.net/article/2030-la-desunion-europeenne,41863?xtor=EPR-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Criticism of environmental claims based on the life cycle perspective</a:t>
            </a:r>
            <a:endParaRPr lang="fr-C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b="1" dirty="0"/>
              <a:t>Article 1</a:t>
            </a:r>
            <a:r>
              <a:rPr lang="en-CA" dirty="0"/>
              <a:t> “Gestion </a:t>
            </a:r>
            <a:r>
              <a:rPr lang="en-CA" dirty="0" err="1"/>
              <a:t>déchets</a:t>
            </a:r>
            <a:r>
              <a:rPr lang="en-CA" dirty="0"/>
              <a:t> </a:t>
            </a:r>
            <a:r>
              <a:rPr lang="en-CA" dirty="0" err="1"/>
              <a:t>organiques</a:t>
            </a:r>
            <a:r>
              <a:rPr lang="en-CA" dirty="0"/>
              <a:t>” dans le Grand Montréal</a:t>
            </a:r>
          </a:p>
          <a:p>
            <a:r>
              <a:rPr lang="en-CA" b="1" dirty="0"/>
              <a:t>Article 2</a:t>
            </a:r>
            <a:r>
              <a:rPr lang="en-CA" dirty="0"/>
              <a:t> “le CO2 </a:t>
            </a:r>
            <a:r>
              <a:rPr lang="en-CA" dirty="0" err="1"/>
              <a:t>transformé</a:t>
            </a:r>
            <a:r>
              <a:rPr lang="en-CA" dirty="0"/>
              <a:t> en carburant </a:t>
            </a:r>
            <a:r>
              <a:rPr lang="en-CA" dirty="0" err="1"/>
              <a:t>propre</a:t>
            </a:r>
            <a:r>
              <a:rPr lang="en-CA" dirty="0"/>
              <a:t>”</a:t>
            </a:r>
          </a:p>
          <a:p>
            <a:r>
              <a:rPr lang="en-CA" b="1" dirty="0"/>
              <a:t>Article 3</a:t>
            </a:r>
            <a:r>
              <a:rPr lang="en-CA" dirty="0"/>
              <a:t> “Critique 2030: la </a:t>
            </a:r>
            <a:r>
              <a:rPr lang="en-CA" dirty="0" err="1"/>
              <a:t>désunion</a:t>
            </a:r>
            <a:r>
              <a:rPr lang="en-CA" dirty="0"/>
              <a:t> </a:t>
            </a:r>
            <a:r>
              <a:rPr lang="en-CA" dirty="0" err="1"/>
              <a:t>Européenne</a:t>
            </a:r>
            <a:r>
              <a:rPr lang="en-CA" dirty="0"/>
              <a:t>” sur la politique </a:t>
            </a:r>
            <a:r>
              <a:rPr lang="en-CA" dirty="0" err="1"/>
              <a:t>climatique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86753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b="1" dirty="0"/>
              <a:t>Article 1: “ Gestion </a:t>
            </a:r>
            <a:r>
              <a:rPr lang="en-CA" sz="3200" b="1" dirty="0" err="1"/>
              <a:t>déchets</a:t>
            </a:r>
            <a:r>
              <a:rPr lang="en-CA" sz="3200" b="1" dirty="0"/>
              <a:t> </a:t>
            </a:r>
            <a:r>
              <a:rPr lang="en-CA" sz="3200" b="1" dirty="0" err="1"/>
              <a:t>organiques</a:t>
            </a:r>
            <a:r>
              <a:rPr lang="en-CA" sz="3200" b="1" dirty="0"/>
              <a:t>” dans le Grand Montréal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800" dirty="0"/>
              <a:t>Criticize Karel </a:t>
            </a:r>
            <a:r>
              <a:rPr lang="en-CA" sz="2800" dirty="0" err="1"/>
              <a:t>Ménard's</a:t>
            </a:r>
            <a:r>
              <a:rPr lang="en-CA" sz="2800" dirty="0"/>
              <a:t> assertion from a LCA perspective </a:t>
            </a:r>
          </a:p>
          <a:p>
            <a:pPr lvl="1"/>
            <a:r>
              <a:rPr lang="en-CA" sz="2400" dirty="0"/>
              <a:t>“</a:t>
            </a:r>
            <a:r>
              <a:rPr lang="en-US" sz="2000" dirty="0"/>
              <a:t>however, when it [syngas from the gasification of organic waste] is burned to produce energy, it emits twice as many greenhouse gases as a coal-fired power plant producing the same amount of energy.</a:t>
            </a:r>
            <a:r>
              <a:rPr lang="en-CA" sz="2000" dirty="0"/>
              <a:t>”</a:t>
            </a:r>
            <a:endParaRPr lang="en-CA" sz="2400" dirty="0"/>
          </a:p>
          <a:p>
            <a:r>
              <a:rPr lang="en-US" sz="2800" dirty="0"/>
              <a:t>Consider the function(s) of each system separately: "Gasification of organic waste" and "Thermal power plant".</a:t>
            </a:r>
          </a:p>
          <a:p>
            <a:r>
              <a:rPr lang="en-US" sz="2800" dirty="0"/>
              <a:t>Help yourself by drawing the two product systems</a:t>
            </a:r>
          </a:p>
          <a:p>
            <a:r>
              <a:rPr lang="en-US" sz="2800" dirty="0"/>
              <a:t>How to make them functionally comparable?</a:t>
            </a:r>
            <a:endParaRPr lang="fr-CA" sz="2800" dirty="0"/>
          </a:p>
        </p:txBody>
      </p:sp>
    </p:spTree>
    <p:extLst>
      <p:ext uri="{BB962C8B-B14F-4D97-AF65-F5344CB8AC3E}">
        <p14:creationId xmlns:p14="http://schemas.microsoft.com/office/powerpoint/2010/main" val="2516283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b="1" dirty="0"/>
              <a:t>Article 2: “le CO</a:t>
            </a:r>
            <a:r>
              <a:rPr lang="en-CA" sz="3200" b="1" baseline="-25000" dirty="0"/>
              <a:t>2</a:t>
            </a:r>
            <a:r>
              <a:rPr lang="en-CA" sz="3200" b="1" dirty="0"/>
              <a:t> </a:t>
            </a:r>
            <a:r>
              <a:rPr lang="en-CA" sz="3200" b="1" dirty="0" err="1"/>
              <a:t>transformé</a:t>
            </a:r>
            <a:r>
              <a:rPr lang="en-CA" sz="3200" b="1" dirty="0"/>
              <a:t> en carburant </a:t>
            </a:r>
            <a:r>
              <a:rPr lang="en-CA" sz="3200" b="1" dirty="0" err="1"/>
              <a:t>propre</a:t>
            </a:r>
            <a:r>
              <a:rPr lang="en-CA" sz="3200" b="1" dirty="0"/>
              <a:t>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Discuss the concept of "CO</a:t>
            </a:r>
            <a:r>
              <a:rPr lang="en-US" baseline="-25000" dirty="0"/>
              <a:t>2</a:t>
            </a:r>
            <a:r>
              <a:rPr lang="en-US" dirty="0"/>
              <a:t> transformed into clean fuel" according to the following three approaches</a:t>
            </a:r>
            <a:r>
              <a:rPr lang="en-CA" dirty="0"/>
              <a:t>:</a:t>
            </a:r>
          </a:p>
          <a:p>
            <a:pPr lvl="1"/>
            <a:r>
              <a:rPr lang="en-CA" dirty="0" err="1"/>
              <a:t>Alllocation</a:t>
            </a:r>
            <a:r>
              <a:rPr lang="en-CA" dirty="0"/>
              <a:t>, e.g. economic</a:t>
            </a:r>
          </a:p>
          <a:p>
            <a:pPr lvl="1"/>
            <a:r>
              <a:rPr lang="en-CA" dirty="0"/>
              <a:t>System expansion</a:t>
            </a:r>
          </a:p>
          <a:p>
            <a:pPr lvl="1"/>
            <a:r>
              <a:rPr lang="en-CA" dirty="0"/>
              <a:t>Cut-off</a:t>
            </a:r>
          </a:p>
          <a:p>
            <a:r>
              <a:rPr lang="en-US" dirty="0"/>
              <a:t>Think about what system functions are being analyzed</a:t>
            </a:r>
            <a:endParaRPr lang="en-CA" dirty="0"/>
          </a:p>
          <a:p>
            <a:r>
              <a:rPr lang="en-US" dirty="0"/>
              <a:t>Help yourself by designing a product system:</a:t>
            </a:r>
            <a:endParaRPr lang="en-CA" dirty="0"/>
          </a:p>
          <a:p>
            <a:pPr lvl="1"/>
            <a:r>
              <a:rPr lang="en-US" dirty="0"/>
              <a:t>identify to which co-products to allocate GHG emissions. </a:t>
            </a:r>
          </a:p>
          <a:p>
            <a:pPr lvl="1"/>
            <a:r>
              <a:rPr lang="en-US" dirty="0"/>
              <a:t>How this same product system can be changed when considering system expansion?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16283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3200" b="1" dirty="0"/>
              <a:t>Article 3: “critique 2030: la </a:t>
            </a:r>
            <a:r>
              <a:rPr lang="en-CA" sz="3200" b="1" dirty="0" err="1"/>
              <a:t>désunion</a:t>
            </a:r>
            <a:r>
              <a:rPr lang="en-CA" sz="3200" b="1" dirty="0"/>
              <a:t> </a:t>
            </a:r>
            <a:r>
              <a:rPr lang="en-CA" sz="3200" b="1" dirty="0" err="1"/>
              <a:t>Européenne</a:t>
            </a:r>
            <a:r>
              <a:rPr lang="en-CA" sz="3200" b="1" dirty="0"/>
              <a:t>” </a:t>
            </a:r>
            <a:r>
              <a:rPr lang="en-CA" sz="3200" b="1" dirty="0" err="1"/>
              <a:t>sur</a:t>
            </a:r>
            <a:r>
              <a:rPr lang="en-CA" sz="3200" b="1" dirty="0"/>
              <a:t> la </a:t>
            </a:r>
            <a:r>
              <a:rPr lang="en-CA" sz="3200" b="1" dirty="0" err="1"/>
              <a:t>politique</a:t>
            </a:r>
            <a:r>
              <a:rPr lang="en-CA" sz="3200" b="1" dirty="0"/>
              <a:t> </a:t>
            </a:r>
            <a:r>
              <a:rPr lang="en-CA" sz="3200" b="1" dirty="0" err="1"/>
              <a:t>climatique</a:t>
            </a:r>
            <a:endParaRPr lang="fr-C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r>
              <a:rPr lang="en-US" dirty="0"/>
              <a:t>Discuss the misinterpretation of a reporter who criticizes a draft shale gas development directive in relation to meeting GHG emission targets when he or she states</a:t>
            </a:r>
            <a:r>
              <a:rPr lang="fr-CA" dirty="0"/>
              <a:t>:</a:t>
            </a:r>
          </a:p>
          <a:p>
            <a:pPr marL="400050" lvl="1" indent="0">
              <a:buNone/>
            </a:pPr>
            <a:br>
              <a:rPr lang="fr-CA" sz="2400" dirty="0">
                <a:solidFill>
                  <a:srgbClr val="FF0000"/>
                </a:solidFill>
              </a:rPr>
            </a:br>
            <a:r>
              <a:rPr lang="fr-CA" sz="2400" dirty="0">
                <a:solidFill>
                  <a:srgbClr val="FF0000"/>
                </a:solidFill>
              </a:rPr>
              <a:t>« </a:t>
            </a:r>
            <a:r>
              <a:rPr lang="en-US" sz="2400" dirty="0">
                <a:solidFill>
                  <a:srgbClr val="FF0000"/>
                </a:solidFill>
              </a:rPr>
              <a:t>And, to make matters worse, a proposal for a directive on the exploitation of shale gas [is proposed by Brussels], a greenhouse gas 25 times more powerful than CO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fr-CA" sz="2400" dirty="0">
                <a:solidFill>
                  <a:srgbClr val="FF0000"/>
                </a:solidFill>
              </a:rPr>
              <a:t>»</a:t>
            </a:r>
          </a:p>
          <a:p>
            <a:endParaRPr lang="fr-CA" sz="2400" dirty="0"/>
          </a:p>
        </p:txBody>
      </p:sp>
      <p:sp>
        <p:nvSpPr>
          <p:cNvPr id="4" name="Rectangle 3"/>
          <p:cNvSpPr/>
          <p:nvPr/>
        </p:nvSpPr>
        <p:spPr>
          <a:xfrm>
            <a:off x="838200" y="5652869"/>
            <a:ext cx="8305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dirty="0">
                <a:hlinkClick r:id="rId2"/>
              </a:rPr>
              <a:t>http://www.journaldelenvironnement.net/article/2030-la-desunion-europeenne,41863?xtor=EPR-9</a:t>
            </a:r>
            <a:r>
              <a:rPr lang="fr-CA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6283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2253</TotalTime>
  <Words>315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Criticism of environmental claims based on the life cycle perspective</vt:lpstr>
      <vt:lpstr>Article 1: “ Gestion déchets organiques” dans le Grand Montréal</vt:lpstr>
      <vt:lpstr>Article 2: “le CO2 transformé en carburant propre”</vt:lpstr>
      <vt:lpstr>Article 3: “critique 2030: la désunion Européenne” sur la politique climatique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 que le journaliste n’a pas compris…</dc:title>
  <dc:creator>Manuele</dc:creator>
  <cp:lastModifiedBy>Manuele Margni</cp:lastModifiedBy>
  <cp:revision>24</cp:revision>
  <cp:lastPrinted>2018-11-20T23:32:10Z</cp:lastPrinted>
  <dcterms:created xsi:type="dcterms:W3CDTF">2006-08-16T00:00:00Z</dcterms:created>
  <dcterms:modified xsi:type="dcterms:W3CDTF">2020-12-07T20:52:02Z</dcterms:modified>
</cp:coreProperties>
</file>